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266801"/>
              </p:ext>
            </p:extLst>
          </p:nvPr>
        </p:nvGraphicFramePr>
        <p:xfrm>
          <a:off x="315310" y="683860"/>
          <a:ext cx="11529848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865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966903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80408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تولید اسید سیتریک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x-none" sz="1100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شرکت پاکدیس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158</TotalTime>
  <Words>34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wastp</cp:lastModifiedBy>
  <cp:revision>43</cp:revision>
  <dcterms:created xsi:type="dcterms:W3CDTF">2022-10-10T06:33:47Z</dcterms:created>
  <dcterms:modified xsi:type="dcterms:W3CDTF">2022-10-12T06:53:07Z</dcterms:modified>
</cp:coreProperties>
</file>